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8" r:id="rId3"/>
    <p:sldId id="264" r:id="rId4"/>
    <p:sldId id="265" r:id="rId5"/>
    <p:sldId id="266" r:id="rId6"/>
    <p:sldId id="263" r:id="rId7"/>
    <p:sldId id="259" r:id="rId8"/>
    <p:sldId id="260" r:id="rId9"/>
    <p:sldId id="261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865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4068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1303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8755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9246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46635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0711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5247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986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4191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2732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6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17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814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30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4383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974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503CBF8-113B-494F-AFED-2B6198DF2769}" type="datetimeFigureOut">
              <a:rPr lang="tr-TR" smtClean="0"/>
              <a:t>27.10.2016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B08F362-1369-454C-9E13-6B9132076AF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5230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45225"/>
            <a:ext cx="9579428" cy="1143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894703" y="346166"/>
            <a:ext cx="8001000" cy="1073332"/>
          </a:xfrm>
        </p:spPr>
        <p:txBody>
          <a:bodyPr/>
          <a:lstStyle/>
          <a:p>
            <a:pPr algn="ctr"/>
            <a:r>
              <a:rPr lang="en-US" dirty="0" smtClean="0"/>
              <a:t>Project: Shaper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76" y="4195355"/>
            <a:ext cx="3389383" cy="2398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Metin kutusu 9"/>
          <p:cNvSpPr txBox="1"/>
          <p:nvPr/>
        </p:nvSpPr>
        <p:spPr>
          <a:xfrm rot="20959576">
            <a:off x="9007179" y="596137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Yaren</a:t>
            </a:r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Yılmaz</a:t>
            </a:r>
            <a:endParaRPr lang="tr-T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Metin kutusu 10"/>
          <p:cNvSpPr txBox="1"/>
          <p:nvPr/>
        </p:nvSpPr>
        <p:spPr>
          <a:xfrm rot="20959576">
            <a:off x="9005104" y="448871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Gülizar</a:t>
            </a:r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b="1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Çiçek</a:t>
            </a:r>
            <a:endParaRPr lang="tr-T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Metin kutusu 11"/>
          <p:cNvSpPr txBox="1"/>
          <p:nvPr/>
        </p:nvSpPr>
        <p:spPr>
          <a:xfrm rot="21040415">
            <a:off x="8690256" y="5210080"/>
            <a:ext cx="221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Oğuz Kağan EREN</a:t>
            </a:r>
            <a:endParaRPr lang="tr-T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92" y="4693916"/>
            <a:ext cx="3023622" cy="2164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Metin kutusu 13"/>
          <p:cNvSpPr txBox="1"/>
          <p:nvPr/>
        </p:nvSpPr>
        <p:spPr>
          <a:xfrm rot="21206420">
            <a:off x="527875" y="5200803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Based Learning</a:t>
            </a:r>
            <a:endParaRPr lang="tr-TR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28" y="2326781"/>
            <a:ext cx="2182372" cy="200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55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sz="31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did we control the errors of the game?</a:t>
            </a:r>
            <a:endParaRPr lang="tr-TR" sz="31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762805"/>
            <a:ext cx="119443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sz="31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did we control the errors of the game?</a:t>
            </a:r>
            <a:endParaRPr lang="tr-TR" sz="31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17" y="2716457"/>
            <a:ext cx="8757565" cy="242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sz="31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did we control the errors of the game?</a:t>
            </a:r>
            <a:endParaRPr lang="tr-TR" sz="31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41" y="1832471"/>
            <a:ext cx="10592718" cy="31930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9807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sz="31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did we control the errors of the game?</a:t>
            </a:r>
            <a:endParaRPr lang="tr-TR" sz="31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92" y="1878195"/>
            <a:ext cx="10554615" cy="31016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528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7" y="605615"/>
            <a:ext cx="7474686" cy="529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Metin kutusu 5"/>
          <p:cNvSpPr txBox="1"/>
          <p:nvPr/>
        </p:nvSpPr>
        <p:spPr>
          <a:xfrm rot="21068959">
            <a:off x="2215718" y="2896715"/>
            <a:ext cx="6806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 for your interest</a:t>
            </a:r>
            <a:endParaRPr lang="tr-TR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724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play the game?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1700787"/>
            <a:ext cx="97917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7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Different things we made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0" y="1700787"/>
            <a:ext cx="9791700" cy="46386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" y="4667273"/>
            <a:ext cx="3023622" cy="216408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 rot="21290304">
            <a:off x="9095" y="5205697"/>
            <a:ext cx="3025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Information about the game</a:t>
            </a:r>
            <a:endParaRPr lang="tr-T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5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700787"/>
            <a:ext cx="11944350" cy="463867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Different things we made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" y="4667273"/>
            <a:ext cx="3023622" cy="216408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 rot="21290304">
            <a:off x="570148" y="5205697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Replay the game</a:t>
            </a:r>
            <a:endParaRPr lang="tr-T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33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700787"/>
            <a:ext cx="11944350" cy="463867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Different things we made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10" y="4667273"/>
            <a:ext cx="3023622" cy="216408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 rot="21290304">
            <a:off x="142950" y="5205697"/>
            <a:ext cx="27574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Success rate of the player</a:t>
            </a:r>
            <a:endParaRPr lang="tr-TR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0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1881050" y="137160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did we execute rotation operations?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788931"/>
            <a:ext cx="119443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2011679" y="215975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Step: Is it vertical or horizontal?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5" y="1989242"/>
            <a:ext cx="7773074" cy="4221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75" y="2705584"/>
            <a:ext cx="2103302" cy="1394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2011679" y="215975"/>
            <a:ext cx="8722225" cy="1491343"/>
          </a:xfrm>
        </p:spPr>
        <p:txBody>
          <a:bodyPr>
            <a:normAutofit/>
          </a:bodyPr>
          <a:lstStyle/>
          <a:p>
            <a:r>
              <a:rPr lang="en-US" sz="3100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 Step: rotating vertical or horizontal</a:t>
            </a:r>
            <a:endParaRPr lang="tr-TR" sz="31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2" y="2015914"/>
            <a:ext cx="7719729" cy="4168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67" y="2015914"/>
            <a:ext cx="1676545" cy="326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73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"/>
            <a:ext cx="12192000" cy="1563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Unvan 3"/>
          <p:cNvSpPr>
            <a:spLocks noGrp="1"/>
          </p:cNvSpPr>
          <p:nvPr>
            <p:ph type="title"/>
          </p:nvPr>
        </p:nvSpPr>
        <p:spPr>
          <a:xfrm>
            <a:off x="2011679" y="215975"/>
            <a:ext cx="8722225" cy="1491343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Step: If the piece is vertical,…</a:t>
            </a:r>
            <a:endParaRPr lang="tr-TR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4" y="1993052"/>
            <a:ext cx="7125317" cy="4214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967" y="2015914"/>
            <a:ext cx="1676545" cy="326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584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160</TotalTime>
  <Words>123</Words>
  <Application>Microsoft Office PowerPoint</Application>
  <PresentationFormat>Geniş ekran</PresentationFormat>
  <Paragraphs>21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7" baseType="lpstr">
      <vt:lpstr>Century Gothic</vt:lpstr>
      <vt:lpstr>Wingdings 3</vt:lpstr>
      <vt:lpstr>Dilim</vt:lpstr>
      <vt:lpstr>Project: Shaper</vt:lpstr>
      <vt:lpstr>How to play the game?</vt:lpstr>
      <vt:lpstr>The Different things we made</vt:lpstr>
      <vt:lpstr>The Different things we made</vt:lpstr>
      <vt:lpstr>The Different things we made</vt:lpstr>
      <vt:lpstr>How did we execute rotation operations?</vt:lpstr>
      <vt:lpstr>First Step: Is it vertical or horizontal?</vt:lpstr>
      <vt:lpstr>Second Step: rotating vertical or horizontal</vt:lpstr>
      <vt:lpstr>First Step: If the piece is vertical,…</vt:lpstr>
      <vt:lpstr>How did we control the errors of the game?</vt:lpstr>
      <vt:lpstr>How did we control the errors of the game?</vt:lpstr>
      <vt:lpstr>How did we control the errors of the game?</vt:lpstr>
      <vt:lpstr>How did we control the errors of the game?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Shaper</dc:title>
  <dc:creator>Oğuz Kağan EREN</dc:creator>
  <cp:lastModifiedBy>Oğuz Kağan EREN</cp:lastModifiedBy>
  <cp:revision>16</cp:revision>
  <dcterms:created xsi:type="dcterms:W3CDTF">2016-10-25T08:00:24Z</dcterms:created>
  <dcterms:modified xsi:type="dcterms:W3CDTF">2016-10-27T16:32:51Z</dcterms:modified>
</cp:coreProperties>
</file>